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29B5-D2D5-484A-A7AE-888FEA8B8301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C646-BA57-4295-8A87-9AC335FA7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822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29B5-D2D5-484A-A7AE-888FEA8B8301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C646-BA57-4295-8A87-9AC335FA7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358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29B5-D2D5-484A-A7AE-888FEA8B8301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C646-BA57-4295-8A87-9AC335FA7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661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29B5-D2D5-484A-A7AE-888FEA8B8301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C646-BA57-4295-8A87-9AC335FA7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054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29B5-D2D5-484A-A7AE-888FEA8B8301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C646-BA57-4295-8A87-9AC335FA7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121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29B5-D2D5-484A-A7AE-888FEA8B8301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C646-BA57-4295-8A87-9AC335FA7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72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29B5-D2D5-484A-A7AE-888FEA8B8301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C646-BA57-4295-8A87-9AC335FA7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475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29B5-D2D5-484A-A7AE-888FEA8B8301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C646-BA57-4295-8A87-9AC335FA7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928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29B5-D2D5-484A-A7AE-888FEA8B8301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C646-BA57-4295-8A87-9AC335FA7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487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29B5-D2D5-484A-A7AE-888FEA8B8301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C646-BA57-4295-8A87-9AC335FA7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116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29B5-D2D5-484A-A7AE-888FEA8B8301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C646-BA57-4295-8A87-9AC335FA7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3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D29B5-D2D5-484A-A7AE-888FEA8B8301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3C646-BA57-4295-8A87-9AC335FA7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250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16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Nasibeh</dc:creator>
  <cp:lastModifiedBy>Nasibeh</cp:lastModifiedBy>
  <cp:revision>1</cp:revision>
  <dcterms:created xsi:type="dcterms:W3CDTF">2023-10-21T08:00:40Z</dcterms:created>
  <dcterms:modified xsi:type="dcterms:W3CDTF">2023-10-21T08:01:00Z</dcterms:modified>
</cp:coreProperties>
</file>